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59" r:id="rId6"/>
    <p:sldId id="260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32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A756F-0A9D-4854-A37A-F06938E73973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39273-4FD4-44EB-A1C2-9807F6D1F3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A756F-0A9D-4854-A37A-F06938E73973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39273-4FD4-44EB-A1C2-9807F6D1F3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A756F-0A9D-4854-A37A-F06938E73973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39273-4FD4-44EB-A1C2-9807F6D1F3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A756F-0A9D-4854-A37A-F06938E73973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39273-4FD4-44EB-A1C2-9807F6D1F3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A756F-0A9D-4854-A37A-F06938E73973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39273-4FD4-44EB-A1C2-9807F6D1F3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A756F-0A9D-4854-A37A-F06938E73973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39273-4FD4-44EB-A1C2-9807F6D1F3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A756F-0A9D-4854-A37A-F06938E73973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39273-4FD4-44EB-A1C2-9807F6D1F3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A756F-0A9D-4854-A37A-F06938E73973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39273-4FD4-44EB-A1C2-9807F6D1F3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A756F-0A9D-4854-A37A-F06938E73973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39273-4FD4-44EB-A1C2-9807F6D1F3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A756F-0A9D-4854-A37A-F06938E73973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39273-4FD4-44EB-A1C2-9807F6D1F3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A756F-0A9D-4854-A37A-F06938E73973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39273-4FD4-44EB-A1C2-9807F6D1F3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A756F-0A9D-4854-A37A-F06938E73973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39273-4FD4-44EB-A1C2-9807F6D1F3F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вгеша\Desktop\Островок безопасности\img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331640" y="4797152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Отряд ЮИД «Островок безопасности»</a:t>
            </a:r>
          </a:p>
          <a:p>
            <a:pPr algn="ctr"/>
            <a:r>
              <a:rPr lang="ru-RU" sz="2000" b="1" dirty="0" smtClean="0"/>
              <a:t>МКОУ-ООШ с. </a:t>
            </a:r>
            <a:r>
              <a:rPr lang="ru-RU" sz="2000" b="1" dirty="0" err="1" smtClean="0"/>
              <a:t>Киргишаны</a:t>
            </a: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835696" y="5877272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Руководитель: </a:t>
            </a:r>
            <a:r>
              <a:rPr lang="ru-RU" dirty="0" err="1" smtClean="0"/>
              <a:t>Шашмурина</a:t>
            </a:r>
            <a:r>
              <a:rPr lang="ru-RU" dirty="0" smtClean="0"/>
              <a:t> Татьяна Николаевна</a:t>
            </a:r>
            <a:endParaRPr lang="ru-RU" dirty="0"/>
          </a:p>
        </p:txBody>
      </p:sp>
      <p:pic>
        <p:nvPicPr>
          <p:cNvPr id="1027" name="Picture 3" descr="C:\Users\User\Desktop\ЮИД\IMG-20220305-WA01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692696"/>
            <a:ext cx="5112568" cy="4104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Занятия в младших классах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1124744"/>
            <a:ext cx="6887656" cy="5166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111486" y="476672"/>
            <a:ext cx="620492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Работа с малышами</a:t>
            </a:r>
            <a:endParaRPr lang="ru-RU" sz="3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С сотрудником ГИБДД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412776"/>
            <a:ext cx="6107216" cy="4581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319877" y="620688"/>
            <a:ext cx="450424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Занятие с инспектором ГИБДД </a:t>
            </a: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ПДД в младших классах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09218">
            <a:off x="1548999" y="1522555"/>
            <a:ext cx="5945316" cy="44596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361555" y="692696"/>
            <a:ext cx="44208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 в начальной школе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школа юид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980728"/>
            <a:ext cx="6552728" cy="4915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викторины на площадке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1268760"/>
            <a:ext cx="6371485" cy="47793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111486" y="620688"/>
            <a:ext cx="49210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 летом на площадке!</a:t>
            </a:r>
            <a:endParaRPr lang="ru-RU" sz="3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поделки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196752"/>
            <a:ext cx="6659517" cy="49954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004822" y="620688"/>
            <a:ext cx="551950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Наши поделки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39751" y="836712"/>
            <a:ext cx="5832649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Безопасный островок</a:t>
            </a:r>
          </a:p>
          <a:p>
            <a:pPr algn="ctr"/>
            <a:r>
              <a:rPr lang="ru-RU" sz="28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Есть у перекрестка</a:t>
            </a:r>
          </a:p>
          <a:p>
            <a:pPr algn="ctr"/>
            <a:r>
              <a:rPr lang="ru-RU" sz="28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Ты его найдешь дружок,</a:t>
            </a:r>
          </a:p>
          <a:p>
            <a:pPr algn="ctr"/>
            <a:r>
              <a:rPr lang="ru-RU" sz="28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Круглый он, в полоску.</a:t>
            </a:r>
          </a:p>
          <a:p>
            <a:pPr algn="ctr"/>
            <a:r>
              <a:rPr lang="ru-RU" sz="28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На твоем лежит пути</a:t>
            </a:r>
          </a:p>
          <a:p>
            <a:pPr algn="ctr"/>
            <a:r>
              <a:rPr lang="ru-RU" sz="28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 центре перехода.</a:t>
            </a:r>
          </a:p>
          <a:p>
            <a:pPr algn="ctr"/>
            <a:r>
              <a:rPr lang="ru-RU" sz="28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И вернее не найти</a:t>
            </a:r>
          </a:p>
          <a:p>
            <a:pPr algn="ctr"/>
            <a:r>
              <a:rPr lang="ru-RU" sz="28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Друга пешехода.</a:t>
            </a:r>
          </a:p>
        </p:txBody>
      </p:sp>
      <p:pic>
        <p:nvPicPr>
          <p:cNvPr id="8" name="Рисунок 7" descr="inspektr_ga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556792"/>
            <a:ext cx="3004647" cy="450912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987823" y="4813994"/>
            <a:ext cx="475252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Соблюдайте правила дорожного движения!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Список команд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Рисунок 5" descr="светофор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648929"/>
            <a:ext cx="8278762" cy="62090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Наша команда</a:t>
            </a:r>
            <a:endParaRPr lang="ru-RU" dirty="0"/>
          </a:p>
        </p:txBody>
      </p:sp>
      <p:pic>
        <p:nvPicPr>
          <p:cNvPr id="4" name="Содержимое 3" descr="детсад 2-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47664" y="1340768"/>
            <a:ext cx="6033674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эмблем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девиз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викторины 1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1484784"/>
            <a:ext cx="6048672" cy="4537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2483768" y="908720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Изучаем дорожные знаки!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Рисунок 5" descr="ДС5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93161" y="1260710"/>
            <a:ext cx="3097038" cy="2323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ДС-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316619">
            <a:off x="1212078" y="3632875"/>
            <a:ext cx="3305288" cy="24793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403649" y="980728"/>
            <a:ext cx="309634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Занятия в детском саду.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детсад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8227">
            <a:off x="1680391" y="1499613"/>
            <a:ext cx="5829392" cy="4164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Рисунок 5" descr="детс сад 1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476672"/>
            <a:ext cx="7355159" cy="5517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80</Words>
  <Application>Microsoft Office PowerPoint</Application>
  <PresentationFormat>Экран (4:3)</PresentationFormat>
  <Paragraphs>20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Наша команда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Евгеша</dc:creator>
  <cp:lastModifiedBy>Пользователь</cp:lastModifiedBy>
  <cp:revision>36</cp:revision>
  <dcterms:created xsi:type="dcterms:W3CDTF">2018-12-13T11:23:01Z</dcterms:created>
  <dcterms:modified xsi:type="dcterms:W3CDTF">2022-03-05T07:58:38Z</dcterms:modified>
</cp:coreProperties>
</file>