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8" r:id="rId2"/>
    <p:sldId id="259" r:id="rId3"/>
    <p:sldId id="277" r:id="rId4"/>
    <p:sldId id="278" r:id="rId5"/>
    <p:sldId id="260" r:id="rId6"/>
    <p:sldId id="265" r:id="rId7"/>
    <p:sldId id="266" r:id="rId8"/>
    <p:sldId id="276" r:id="rId9"/>
    <p:sldId id="267" r:id="rId10"/>
    <p:sldId id="272" r:id="rId11"/>
    <p:sldId id="273" r:id="rId12"/>
    <p:sldId id="274" r:id="rId13"/>
    <p:sldId id="271" r:id="rId14"/>
    <p:sldId id="268" r:id="rId15"/>
    <p:sldId id="269" r:id="rId16"/>
    <p:sldId id="264" r:id="rId17"/>
    <p:sldId id="279" r:id="rId18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833" autoAdjust="0"/>
  </p:normalViewPr>
  <p:slideViewPr>
    <p:cSldViewPr>
      <p:cViewPr>
        <p:scale>
          <a:sx n="100" d="100"/>
          <a:sy n="100" d="100"/>
        </p:scale>
        <p:origin x="-30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5884E1-13D7-4F2C-A1B5-ED4129A58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1C355-BCCA-4620-AB4C-85308AE20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4DD63-C613-4783-891B-986E48FA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243-E0C9-45F5-88E1-210DF8ACD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EB808F-0451-42AC-90C8-7681665A7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F306-736A-4A3E-99A5-B2525A78B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BD434-C929-4A1A-A6A7-47815C828F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F9502-7DAA-42CC-89EC-05AD592CB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30693A-14AA-4F52-90F0-691179ED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A2632-47D2-474B-9788-B0CD47EFDF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591E76-D5E2-4D4E-8A49-0209FF3AB6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A8A6425-4B98-4E17-8308-A5D2207DB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9" r:id="rId2"/>
    <p:sldLayoutId id="2147483817" r:id="rId3"/>
    <p:sldLayoutId id="2147483810" r:id="rId4"/>
    <p:sldLayoutId id="2147483811" r:id="rId5"/>
    <p:sldLayoutId id="2147483812" r:id="rId6"/>
    <p:sldLayoutId id="2147483818" r:id="rId7"/>
    <p:sldLayoutId id="2147483813" r:id="rId8"/>
    <p:sldLayoutId id="2147483819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4508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Исследовательский проект</a:t>
            </a:r>
            <a:b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55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«Вот она какая – </a:t>
            </a:r>
            <a:br>
              <a:rPr lang="ru-RU" sz="55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55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моя малая  Родина».</a:t>
            </a:r>
            <a:br>
              <a:rPr lang="ru-RU" sz="55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sz="550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76700"/>
            <a:ext cx="8229600" cy="2447925"/>
          </a:xfrm>
        </p:spPr>
        <p:txBody>
          <a:bodyPr>
            <a:normAutofit lnSpcReduction="10000"/>
          </a:bodyPr>
          <a:lstStyle/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Исполнители проекта: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Учащиеся 8 класса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МОУ ООШ с. Киргишаны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Руководители проекта: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Шашмурина Л.К., учитель обществознания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Шашмурин С.А., учитель истории</a:t>
            </a:r>
          </a:p>
          <a:p>
            <a:pPr marL="265176" indent="-265176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1500" b="1" smtClean="0"/>
          </a:p>
          <a:p>
            <a:pPr marL="265176" indent="-265176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2011г.</a:t>
            </a:r>
          </a:p>
          <a:p>
            <a:pPr marL="265176" indent="-265176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500" b="1" smtClean="0"/>
              <a:t>с. Киргишаны.</a:t>
            </a:r>
          </a:p>
          <a:p>
            <a:pPr marL="265176" indent="-265176" algn="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15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503238" y="5572125"/>
            <a:ext cx="8183562" cy="4635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000625"/>
          </a:xfrm>
        </p:spPr>
        <p:txBody>
          <a:bodyPr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err="1" smtClean="0"/>
              <a:t>Васеньков</a:t>
            </a:r>
            <a:r>
              <a:rPr lang="ru-RU" sz="2400" dirty="0" smtClean="0"/>
              <a:t> Александр Дмитриевич, Шашмурин Михаил Федорович, </a:t>
            </a:r>
            <a:r>
              <a:rPr lang="ru-RU" sz="2400" dirty="0" err="1" smtClean="0"/>
              <a:t>Васев</a:t>
            </a:r>
            <a:r>
              <a:rPr lang="ru-RU" sz="2400" dirty="0" smtClean="0"/>
              <a:t> Михаил </a:t>
            </a:r>
            <a:r>
              <a:rPr lang="ru-RU" sz="2400" dirty="0" err="1" smtClean="0"/>
              <a:t>Артемьевич</a:t>
            </a:r>
            <a:r>
              <a:rPr lang="ru-RU" sz="2400" dirty="0" smtClean="0"/>
              <a:t>, и другие.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Из воспоминаний </a:t>
            </a:r>
            <a:r>
              <a:rPr lang="ru-RU" sz="2400" dirty="0" err="1" smtClean="0"/>
              <a:t>Андрюкова</a:t>
            </a:r>
            <a:r>
              <a:rPr lang="ru-RU" sz="2400" dirty="0" smtClean="0"/>
              <a:t>   Александра Васильевича …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Во время войны я служил командиром отделения разведывательного взвода .Задача наша заключалась в том, чтобы захватывать  немцев живыми . Я участвовал в группе захвата под Сталинградом .В ночь на 25 декабря 1942 года мы в секрете до утра выслеживали противника.  . </a:t>
            </a:r>
          </a:p>
        </p:txBody>
      </p:sp>
      <p:pic>
        <p:nvPicPr>
          <p:cNvPr id="15364" name="Рисунок 3" descr="фото ВОВ и Труда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1643063"/>
            <a:ext cx="1285875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Продолжение 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400" smtClean="0"/>
          </a:p>
          <a:p>
            <a:pPr eaLnBrk="1" hangingPunct="1"/>
            <a:r>
              <a:rPr lang="ru-RU" sz="2400" smtClean="0"/>
              <a:t>. Проследили пулемётные точки в расположение. </a:t>
            </a:r>
          </a:p>
          <a:p>
            <a:pPr eaLnBrk="1" hangingPunct="1"/>
            <a:r>
              <a:rPr lang="ru-RU" sz="2400" smtClean="0"/>
              <a:t>После передышки пошли снова выполнять задание. Я шёл скрытыми путями и вдруг замечаю: впереди меня показался человек . Это был немец. Подкрался к нему ползком, бросаю гранату и бегу на взрыв гранаты . Немцы подняли руки - их было трое. Всех привел к нашему командиру.  Вскоре я снова совершил подобный поступок. </a:t>
            </a:r>
          </a:p>
          <a:p>
            <a:pPr eaLnBrk="1" hangingPunct="1"/>
            <a:r>
              <a:rPr lang="ru-RU" sz="2400" smtClean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00063" y="5786438"/>
            <a:ext cx="8183562" cy="2492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 В боях под Смоленском я захватил живого немца.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За время боевых операций я захватил живыми: немецкого офицера и много немецких солдат, за что имею награды. Две медали «За отвагу» , «За боевые заслуги» , «Орден красной звезды «, орден «Славы».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Получил благодарности от верховного командования, от командира фронта маршала Рокоссовского и другие награды.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183562" cy="6778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          После войны.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57188" y="1214438"/>
            <a:ext cx="8183562" cy="4187825"/>
          </a:xfrm>
        </p:spPr>
        <p:txBody>
          <a:bodyPr/>
          <a:lstStyle/>
          <a:p>
            <a:pPr eaLnBrk="1" hangingPunct="1"/>
            <a:r>
              <a:rPr lang="ru-RU" sz="2000" smtClean="0"/>
              <a:t>В апреле 1958 года колхоз реорганизован в совхоз «Бисертский».</a:t>
            </a:r>
          </a:p>
          <a:p>
            <a:pPr eaLnBrk="1" hangingPunct="1"/>
            <a:r>
              <a:rPr lang="ru-RU" sz="2000" smtClean="0"/>
              <a:t>Много сил и старания в развитие села внёс Шашмурин Александр Ипполитович. При его деятельности установлена АТС, водопровод, построена библиотека, начато асфальтирование улиц.</a:t>
            </a:r>
          </a:p>
          <a:p>
            <a:pPr eaLnBrk="1" hangingPunct="1"/>
            <a:r>
              <a:rPr lang="ru-RU" sz="2000" smtClean="0"/>
              <a:t>В 1997 году образовался производственно-сельскохозяйственный кооператив «Киргишанский».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57188" y="428625"/>
            <a:ext cx="8183562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          Библиотека.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500063" y="857250"/>
            <a:ext cx="8158162" cy="5072063"/>
          </a:xfrm>
        </p:spPr>
        <p:txBody>
          <a:bodyPr/>
          <a:lstStyle/>
          <a:p>
            <a:pPr eaLnBrk="1" hangingPunct="1"/>
            <a:r>
              <a:rPr lang="ru-RU" sz="1600" smtClean="0"/>
              <a:t>Библиотека в селе Киргишаны носила имя петербургского издателя-просветителя Флорентия Фёдоровича Павленкова. В 1912 году из деревни Русский Усть-Маш или из села Тебеняки Красноуфимского уезда (пока точно не выяснено) в Киргишаны была переведена библиотека (т.е. книжный фонд), открытая в 1901 году на средства Павленкова и уездного земства, и носившая имя Павленкова.</a:t>
            </a:r>
          </a:p>
          <a:p>
            <a:pPr eaLnBrk="1" hangingPunct="1"/>
            <a:r>
              <a:rPr lang="ru-RU" sz="1600" smtClean="0"/>
              <a:t>Перевод библиотеки произошёл потому, что в месте прежнего пребывания для библиотеки не нашлось отдельного помещения, а из училища, где она размещалась, её по сложившимся обстоятельствам надо было убрать. Вот земская управа и нашла другой населённый пункт, где местное общество выделило для бесплатной народной библиотеки отдельное помещение. В 1913 году, когда была обнародована новая библиотечная сеть Красноуфимского уезда, библиотека в Киргишанах уже названа Павленковской-в числе 10 других павленковских библиотек уезда (см. «Журналы Красноуфимского уездного собрания 44 очередной сессии 1913 года.» Красноуфимск,1914ё.с.87-93).</a:t>
            </a:r>
          </a:p>
          <a:p>
            <a:pPr eaLnBrk="1" hangingPunct="1"/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03238" y="5929313"/>
            <a:ext cx="8183562" cy="106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800" smtClean="0"/>
              <a:t>Таким образом, наша библиотека в числе 316 других павленковских библиотек входит в состав Содружества-общественной организации, созданной под флагом ЮНЕСКО.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8183563" cy="1052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с. Киргишаны  сегодня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183563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800" smtClean="0"/>
              <a:t>                                                численность        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От   0 до 1  года   -   11  детей;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От  1  до 3  лет     -   20  детей;   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От  4  до 5  лет     -   12  детей;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      6  лет              -    3   детей;         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От  7  до 15 лет   -    41  ребенок; 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От  16 до17 лет   -     7 детей;  </a:t>
            </a:r>
          </a:p>
          <a:p>
            <a:pPr eaLnBrk="1" hangingPunct="1">
              <a:buFontTx/>
              <a:buNone/>
            </a:pPr>
            <a:endParaRPr lang="ru-RU" sz="1800" smtClean="0"/>
          </a:p>
          <a:p>
            <a:pPr eaLnBrk="1" hangingPunct="1">
              <a:buFontTx/>
              <a:buNone/>
            </a:pPr>
            <a:r>
              <a:rPr lang="ru-RU" sz="1800" smtClean="0"/>
              <a:t>От  16  до 60 лет  -   218  человек    рабочего   населения.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Пенсионеров  76  человек. 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Всех домов            -294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Дачных домов        -150</a:t>
            </a:r>
          </a:p>
          <a:p>
            <a:pPr eaLnBrk="1" hangingPunct="1">
              <a:buFontTx/>
              <a:buNone/>
            </a:pPr>
            <a:r>
              <a:rPr lang="ru-RU" sz="1800" smtClean="0"/>
              <a:t>Местных жителей   -144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0"/>
            <a:ext cx="8183562" cy="571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Используемая литература:</a:t>
            </a:r>
            <a:endParaRPr lang="ru-RU" dirty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marL="342900" indent="-342900">
              <a:buFont typeface="Wingdings 2" pitchFamily="18" charset="2"/>
              <a:buAutoNum type="arabicPeriod"/>
            </a:pPr>
            <a:r>
              <a:rPr lang="ru-RU" sz="1600" smtClean="0"/>
              <a:t>«Журналы Красноуфимского уездного собрания 44 очередной сессии 1913 года» Красноуфимск, 1914,с.87-93.</a:t>
            </a:r>
          </a:p>
          <a:p>
            <a:pPr marL="342900" indent="-342900">
              <a:buFont typeface="Wingdings 2" pitchFamily="18" charset="2"/>
              <a:buAutoNum type="arabicPeriod"/>
            </a:pPr>
            <a:r>
              <a:rPr lang="ru-RU" sz="1600" smtClean="0"/>
              <a:t>Матвеев А.К. Географические названия Свердловской области. Топонимический словарь. Екатеринбург, 2000.</a:t>
            </a:r>
          </a:p>
          <a:p>
            <a:pPr marL="342900" indent="-342900">
              <a:buFont typeface="Wingdings 2" pitchFamily="18" charset="2"/>
              <a:buAutoNum type="arabicPeriod"/>
            </a:pPr>
            <a:r>
              <a:rPr lang="ru-RU" sz="1600" smtClean="0"/>
              <a:t>Сайт Свердловской областной научной библиотеки им. В.Г.Белинского,</a:t>
            </a:r>
          </a:p>
          <a:p>
            <a:pPr marL="342900" indent="-342900">
              <a:buFont typeface="Wingdings 2" pitchFamily="18" charset="2"/>
              <a:buNone/>
            </a:pPr>
            <a:r>
              <a:rPr lang="ru-RU" sz="1600" smtClean="0"/>
              <a:t>      статья Юния Горбунова, вице-президента Содружества павленковских библиотек.</a:t>
            </a:r>
          </a:p>
          <a:p>
            <a:pPr marL="342900" indent="-342900">
              <a:buFont typeface="Wingdings 2" pitchFamily="18" charset="2"/>
              <a:buAutoNum type="arabicPeriod" startAt="4"/>
            </a:pPr>
            <a:r>
              <a:rPr lang="ru-RU" sz="1600" smtClean="0"/>
              <a:t>Похозяйственная книга территориального управления с. Киргишаны.</a:t>
            </a:r>
          </a:p>
          <a:p>
            <a:pPr marL="342900" indent="-342900">
              <a:buFont typeface="Wingdings 2" pitchFamily="18" charset="2"/>
              <a:buAutoNum type="arabicPeriod" startAt="4"/>
            </a:pPr>
            <a:r>
              <a:rPr lang="ru-RU" sz="1600" smtClean="0"/>
              <a:t>«Книга памяти», созданная учащимися школы с. Киргишаны.</a:t>
            </a:r>
          </a:p>
          <a:p>
            <a:pPr marL="342900" indent="-342900">
              <a:buFont typeface="Wingdings 2" pitchFamily="18" charset="2"/>
              <a:buNone/>
            </a:pPr>
            <a:r>
              <a:rPr lang="ru-RU" sz="1400" smtClean="0"/>
              <a:t> </a:t>
            </a:r>
          </a:p>
          <a:p>
            <a:pPr marL="342900" indent="-342900">
              <a:buFont typeface="Wingdings 2" pitchFamily="18" charset="2"/>
              <a:buNone/>
            </a:pPr>
            <a:endParaRPr lang="ru-RU" sz="1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841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Этапы исследования: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6048375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1900" b="1" smtClean="0"/>
              <a:t>Подготовительный: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 </a:t>
            </a:r>
            <a:r>
              <a:rPr lang="ru-RU" sz="1900" smtClean="0"/>
              <a:t>- составляется план работы;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smtClean="0"/>
              <a:t>       - распределяются задания между учащимися 8 класса.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2"/>
            </a:pPr>
            <a:r>
              <a:rPr lang="ru-RU" sz="1900" b="1" smtClean="0"/>
              <a:t>Поисково- исполнительный: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</a:t>
            </a:r>
            <a:r>
              <a:rPr lang="ru-RU" sz="1900" smtClean="0"/>
              <a:t> - «Путешествие в историю: как образовалось и развивалось наше село Киргишаны»;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smtClean="0"/>
              <a:t>       - «Гражданская война»;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smtClean="0"/>
              <a:t>       - «Великая отечественная война»</a:t>
            </a:r>
            <a:r>
              <a:rPr lang="ru-RU" sz="1900" b="1" smtClean="0"/>
              <a:t>  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 </a:t>
            </a:r>
            <a:r>
              <a:rPr lang="ru-RU" sz="1900" smtClean="0"/>
              <a:t>- «Библиотека»;</a:t>
            </a:r>
            <a:r>
              <a:rPr lang="ru-RU" sz="1900" b="1" smtClean="0"/>
              <a:t> </a:t>
            </a:r>
            <a:endParaRPr lang="ru-RU" sz="190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smtClean="0"/>
              <a:t>       - «с. Киргишаны сегодня»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3"/>
            </a:pPr>
            <a:r>
              <a:rPr lang="ru-RU" sz="1900" b="1" smtClean="0"/>
              <a:t>Обобщающий: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</a:t>
            </a:r>
            <a:r>
              <a:rPr lang="ru-RU" sz="1900" smtClean="0"/>
              <a:t> - работа над презентацией проекта.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4"/>
            </a:pPr>
            <a:r>
              <a:rPr lang="ru-RU" sz="1900" b="1" smtClean="0"/>
              <a:t>Заключительный.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 </a:t>
            </a:r>
            <a:r>
              <a:rPr lang="ru-RU" sz="1900" smtClean="0"/>
              <a:t>- выступление перед учащимися школы.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5"/>
            </a:pPr>
            <a:r>
              <a:rPr lang="ru-RU" sz="1900" b="1" smtClean="0"/>
              <a:t>Итоговый.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900" b="1" smtClean="0"/>
              <a:t>       </a:t>
            </a:r>
            <a:r>
              <a:rPr lang="ru-RU" sz="1900" smtClean="0"/>
              <a:t>- учащиеся обмениваются впечатлениями о проекте, высказывают свои предложения, что бы им еще хотелось исследовать. </a:t>
            </a:r>
            <a:endParaRPr lang="ru-RU" sz="19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214313"/>
            <a:ext cx="8183562" cy="714375"/>
          </a:xfrm>
        </p:spPr>
        <p:txBody>
          <a:bodyPr/>
          <a:lstStyle/>
          <a:p>
            <a:pPr>
              <a:defRPr/>
            </a:pPr>
            <a:r>
              <a:rPr lang="ru-RU" sz="1400" dirty="0" smtClean="0"/>
              <a:t>«План существующего расположения села </a:t>
            </a:r>
            <a:r>
              <a:rPr lang="ru-RU" sz="1400" dirty="0" err="1" smtClean="0"/>
              <a:t>Киргишанскаго</a:t>
            </a:r>
            <a:r>
              <a:rPr lang="ru-RU" sz="1400" dirty="0" smtClean="0"/>
              <a:t> </a:t>
            </a:r>
            <a:r>
              <a:rPr lang="ru-RU" sz="1400" dirty="0" err="1" smtClean="0"/>
              <a:t>Киргишанской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волости,Красноуфимского</a:t>
            </a:r>
            <a:r>
              <a:rPr lang="ru-RU" sz="1400" dirty="0" smtClean="0"/>
              <a:t> уезда, Пермской губернии. Снято в 1891 году».</a:t>
            </a:r>
            <a:endParaRPr lang="ru-RU" sz="1400" dirty="0"/>
          </a:p>
        </p:txBody>
      </p:sp>
      <p:pic>
        <p:nvPicPr>
          <p:cNvPr id="8195" name="Picture 2" descr="C:\Documents and Settings\учитель\Рабочий стол\фото2011\открытое мероприятие КБЖ. лыжня 2011.8 марта 2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4138" y="1143000"/>
            <a:ext cx="6477000" cy="485775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357188"/>
            <a:ext cx="8183563" cy="46037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 dirty="0"/>
          </a:p>
        </p:txBody>
      </p:sp>
      <p:pic>
        <p:nvPicPr>
          <p:cNvPr id="9219" name="Picture 2" descr="C:\Documents and Settings\учитель\Рабочий стол\фото2011\открытое мероприятие КБЖ. лыжня 2011.8 марта 27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85813" y="142875"/>
            <a:ext cx="7429500" cy="5857875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9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0"/>
            <a:ext cx="885825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400" smtClean="0"/>
              <a:t>Деревня (старое ее имя – Киргишан) разбежалась по привольной округе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почти что одной своей улицей – Трактовой. Потому что все два с половиной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века своего существования пребывала на Сибирском тракте. Да и возникла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как крепость для защиты от воинственных башкир, была обнесена тыном с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башнями, и на каждой башне стояло по пушке… Но это было в середине 18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века. Почти весь 19 век наше село бывшего Красноуфимского уезда жило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трактом. Мимо Киргишан бесконечным потоком шли караваны с товаром,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ехали купцы в Сибирь и обратно. Почта ходила. Вели и везли арестантов. В</a:t>
            </a:r>
          </a:p>
          <a:p>
            <a:pPr eaLnBrk="1" hangingPunct="1">
              <a:buFontTx/>
              <a:buNone/>
            </a:pPr>
            <a:r>
              <a:rPr lang="ru-RU" sz="1400" smtClean="0"/>
              <a:t>1826 году через деревню прошёл 121 декабрист.В 1829-1830гг. здесь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Прошли нижнесергинские  углежоги, уличённые в волнениях. В Киргишанах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Было тогда 10 постоялых дворов, избы, где могли остановиться малоимущие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люди, два кабака. В 1850 году проходил в кандалах Фёдор Михайлович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Достоевский. В 1861 году проходили также народовольцы, петрашевцы,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Николай Гаврилович Чернышевский. Через Киргишаны шли в Европу обозы</a:t>
            </a:r>
          </a:p>
          <a:p>
            <a:pPr eaLnBrk="1" hangingPunct="1">
              <a:buFontTx/>
              <a:buNone/>
            </a:pPr>
            <a:r>
              <a:rPr lang="ru-RU" sz="1400" smtClean="0"/>
              <a:t>с рыбой и шёлком.</a:t>
            </a:r>
          </a:p>
          <a:p>
            <a:pPr eaLnBrk="1" hangingPunct="1">
              <a:buFontTx/>
              <a:buNone/>
            </a:pPr>
            <a:r>
              <a:rPr lang="ru-RU" sz="1400" smtClean="0"/>
              <a:t>Тракт кормил-поил, одевал-обувал и оплачивал повинности. В 1852 г. была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построена Казанская церковь, каменная, однопрестольная. Освящена в честь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Казанской иконы Пресвятой Богородицы. А вот в начале 20 века, а точнее в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1912 году, в селе числилось больше 200 дворов, обитала тысяча с лишним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государственных  крестьян обоего пола, волостное правление, почтовая стан-</a:t>
            </a:r>
          </a:p>
          <a:p>
            <a:pPr eaLnBrk="1" hangingPunct="1">
              <a:buFontTx/>
              <a:buNone/>
            </a:pPr>
            <a:r>
              <a:rPr lang="ru-RU" sz="1400" smtClean="0"/>
              <a:t>ция и этап. На смену тракту пришла железная дорога, и теперь крестьяне бы-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ли  заняты земледелием, скотоводством, а также местными и отхожими про-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мыслами: драли ивовую кору для окраски и дубления, выделывали солому </a:t>
            </a:r>
          </a:p>
          <a:p>
            <a:pPr eaLnBrk="1" hangingPunct="1">
              <a:buFontTx/>
              <a:buNone/>
            </a:pPr>
            <a:r>
              <a:rPr lang="ru-RU" sz="1400" smtClean="0"/>
              <a:t>для спичек, а на отходе пытали счастья на золотых приисках, рудничных ра-</a:t>
            </a:r>
          </a:p>
          <a:p>
            <a:pPr eaLnBrk="1" hangingPunct="1">
              <a:buFontTx/>
              <a:buNone/>
            </a:pPr>
            <a:r>
              <a:rPr lang="ru-RU" sz="1900" smtClean="0"/>
              <a:t>ботах, извозе.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-142875" y="285750"/>
            <a:ext cx="8183563" cy="1052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     Гражданская война.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357188" y="1071563"/>
            <a:ext cx="8229600" cy="4357687"/>
          </a:xfrm>
        </p:spPr>
        <p:txBody>
          <a:bodyPr/>
          <a:lstStyle/>
          <a:p>
            <a:pPr eaLnBrk="1" hangingPunct="1"/>
            <a:r>
              <a:rPr lang="ru-RU" sz="2400" smtClean="0"/>
              <a:t>Гражданская война оставила могилы воинов. В 4-х километрах от села имеется памятник, который стоит на месте боёв.</a:t>
            </a:r>
          </a:p>
          <a:p>
            <a:pPr eaLnBrk="1" hangingPunct="1"/>
            <a:r>
              <a:rPr lang="ru-RU" sz="2400" smtClean="0"/>
              <a:t>В 1920 году через село проходила армия Колчака, которая набирала в свои ряды солдат.</a:t>
            </a:r>
          </a:p>
          <a:p>
            <a:pPr eaLnBrk="1" hangingPunct="1"/>
            <a:r>
              <a:rPr lang="ru-RU" sz="2400" smtClean="0"/>
              <a:t>Разбежавшихся на Косогоре мужчин, не желавших воевать, расстреляли и сбросили тела в шахту.</a:t>
            </a:r>
          </a:p>
          <a:p>
            <a:pPr eaLnBrk="1" hangingPunct="1"/>
            <a:r>
              <a:rPr lang="ru-RU" sz="2400" smtClean="0"/>
              <a:t>Под мостом расстреливали пленных красноармейцев.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285750" y="428625"/>
            <a:ext cx="8183563" cy="6778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          1929 год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183563" cy="4187825"/>
          </a:xfrm>
        </p:spPr>
        <p:txBody>
          <a:bodyPr/>
          <a:lstStyle/>
          <a:p>
            <a:pPr eaLnBrk="1" hangingPunct="1"/>
            <a:r>
              <a:rPr lang="ru-RU" sz="2400" smtClean="0"/>
              <a:t>В 1929 году был организован колхоз «Красный воин».</a:t>
            </a:r>
          </a:p>
          <a:p>
            <a:pPr eaLnBrk="1" hangingPunct="1"/>
            <a:r>
              <a:rPr lang="ru-RU" sz="2400" smtClean="0"/>
              <a:t>Первым председателем колхоза был Пильников. </a:t>
            </a:r>
          </a:p>
          <a:p>
            <a:pPr eaLnBrk="1" hangingPunct="1"/>
            <a:r>
              <a:rPr lang="ru-RU" sz="2400" smtClean="0"/>
              <a:t>Было 5 бригад.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827088" y="260350"/>
            <a:ext cx="4173537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6600" i="1" u="sng" dirty="0" smtClean="0">
              <a:latin typeface="Algerian" pitchFamily="82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3929063"/>
            <a:ext cx="7143750" cy="65913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u="sng" dirty="0" smtClean="0"/>
              <a:t>Живым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u="sng" dirty="0" smtClean="0"/>
              <a:t>завещана жизнь,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u="sng" dirty="0" smtClean="0"/>
              <a:t>     а умершим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u="sng" dirty="0" smtClean="0"/>
              <a:t>вечная память</a:t>
            </a:r>
          </a:p>
        </p:txBody>
      </p:sp>
      <p:pic>
        <p:nvPicPr>
          <p:cNvPr id="13316" name="Рисунок 3" descr="Изображение 23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1143000"/>
            <a:ext cx="328612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714375" y="571500"/>
            <a:ext cx="8183563" cy="6778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Великая отечественная война.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0063" y="1428750"/>
            <a:ext cx="8229600" cy="3929063"/>
          </a:xfrm>
        </p:spPr>
        <p:txBody>
          <a:bodyPr>
            <a:normAutofit fontScale="850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Наши односельчане в годы Великой Отечественной войны мужественно защищали от врага нашу родину.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Добровольно ушли на фронт комсомольцы: </a:t>
            </a:r>
            <a:r>
              <a:rPr lang="ru-RU" sz="2400" dirty="0" err="1" smtClean="0"/>
              <a:t>Токорев</a:t>
            </a:r>
            <a:r>
              <a:rPr lang="ru-RU" sz="2400" dirty="0" smtClean="0"/>
              <a:t> Иван Григорьевич, Пастухов Яков Иванович. За боевые подвиги 25 наших земляков награждены орденами и медалями: </a:t>
            </a:r>
            <a:r>
              <a:rPr lang="ru-RU" sz="2400" dirty="0" err="1" smtClean="0"/>
              <a:t>Андрюков</a:t>
            </a:r>
            <a:r>
              <a:rPr lang="ru-RU" sz="2400" dirty="0" smtClean="0"/>
              <a:t> Александр Васильевич,  </a:t>
            </a:r>
            <a:r>
              <a:rPr lang="ru-RU" sz="2400" dirty="0" err="1" smtClean="0"/>
              <a:t>Васев</a:t>
            </a:r>
            <a:r>
              <a:rPr lang="ru-RU" sz="2400" dirty="0" smtClean="0"/>
              <a:t> Владимир Семенович, Кулаков Павел Григорьевич, </a:t>
            </a:r>
            <a:r>
              <a:rPr lang="ru-RU" sz="2400" dirty="0" err="1" smtClean="0"/>
              <a:t>Андрюков</a:t>
            </a:r>
            <a:r>
              <a:rPr lang="ru-RU" sz="2400" dirty="0" smtClean="0"/>
              <a:t> Иван Александрович, </a:t>
            </a:r>
            <a:r>
              <a:rPr lang="ru-RU" sz="2400" dirty="0" err="1" smtClean="0"/>
              <a:t>Андрюков</a:t>
            </a:r>
            <a:r>
              <a:rPr lang="ru-RU" sz="2400" dirty="0" smtClean="0"/>
              <a:t> Петр Сергеевич, </a:t>
            </a:r>
            <a:r>
              <a:rPr lang="ru-RU" sz="2400" dirty="0" err="1" smtClean="0"/>
              <a:t>Постухов</a:t>
            </a:r>
            <a:r>
              <a:rPr lang="ru-RU" sz="2400" dirty="0" smtClean="0"/>
              <a:t> Семен Петрович, Кулаков Константин Гаврилович, </a:t>
            </a:r>
            <a:r>
              <a:rPr lang="ru-RU" sz="2400" dirty="0" err="1" smtClean="0"/>
              <a:t>Накаряков</a:t>
            </a:r>
            <a:r>
              <a:rPr lang="ru-RU" sz="2400" dirty="0" smtClean="0"/>
              <a:t> Григорий Васильевич, Беляев Яков </a:t>
            </a:r>
            <a:r>
              <a:rPr lang="ru-RU" sz="2400" dirty="0" err="1" smtClean="0"/>
              <a:t>Артеньевич</a:t>
            </a:r>
            <a:r>
              <a:rPr lang="ru-RU" sz="2400" dirty="0" smtClean="0"/>
              <a:t>, Кулаков Константин Степанович,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974</TotalTime>
  <Words>1199</Words>
  <Application>Microsoft Office PowerPoint</Application>
  <PresentationFormat>Экран (4:3)</PresentationFormat>
  <Paragraphs>116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Verdana</vt:lpstr>
      <vt:lpstr>Wingdings 2</vt:lpstr>
      <vt:lpstr>Calibri</vt:lpstr>
      <vt:lpstr>Wingdings</vt:lpstr>
      <vt:lpstr>Algerian</vt:lpstr>
      <vt:lpstr>Аспект</vt:lpstr>
      <vt:lpstr>Исследовательский проект  «Вот она какая –    моя малая  Родина». </vt:lpstr>
      <vt:lpstr>Этапы исследования:</vt:lpstr>
      <vt:lpstr>«План существующего расположения села Киргишанскаго Киргишанской волости,Красноуфимского уезда, Пермской губернии. Снято в 1891 году».</vt:lpstr>
      <vt:lpstr>Слайд 4</vt:lpstr>
      <vt:lpstr>Слайд 5</vt:lpstr>
      <vt:lpstr>            Гражданская война.</vt:lpstr>
      <vt:lpstr>                 1929 год</vt:lpstr>
      <vt:lpstr>Слайд 8</vt:lpstr>
      <vt:lpstr>Великая отечественная война.</vt:lpstr>
      <vt:lpstr> </vt:lpstr>
      <vt:lpstr>Продолжение </vt:lpstr>
      <vt:lpstr>Слайд 12</vt:lpstr>
      <vt:lpstr>                 После войны.</vt:lpstr>
      <vt:lpstr>                 Библиотека.</vt:lpstr>
      <vt:lpstr>Слайд 15</vt:lpstr>
      <vt:lpstr>    с. Киргишаны  сегодня</vt:lpstr>
      <vt:lpstr>Используемая литература: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ШУРИК</dc:creator>
  <cp:lastModifiedBy>Учитель</cp:lastModifiedBy>
  <cp:revision>74</cp:revision>
  <cp:lastPrinted>1601-01-01T00:00:00Z</cp:lastPrinted>
  <dcterms:created xsi:type="dcterms:W3CDTF">2010-03-07T16:45:29Z</dcterms:created>
  <dcterms:modified xsi:type="dcterms:W3CDTF">2014-01-17T05:36:26Z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