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FF66FF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FF66FF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FF66FF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FF66FF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FF66FF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F66FF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F66FF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F66FF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F66FF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00"/>
    <a:srgbClr val="FF66FF"/>
    <a:srgbClr val="FF6600"/>
    <a:srgbClr val="003366"/>
    <a:srgbClr val="00FFFF"/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40" autoAdjust="0"/>
    <p:restoredTop sz="93460" autoAdjust="0"/>
  </p:normalViewPr>
  <p:slideViewPr>
    <p:cSldViewPr>
      <p:cViewPr varScale="1">
        <p:scale>
          <a:sx n="102" d="100"/>
          <a:sy n="102" d="100"/>
        </p:scale>
        <p:origin x="-2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1D33ED-F53A-4CAB-948E-C72897606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E9D9-CC19-4568-B522-0D1099A80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075D5-22E0-4F21-A118-B41738441D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CAC78-D5E4-4531-BB33-E251143023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2FF4B-61E1-4552-A224-167E5683C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30DFF-9CC4-4643-8F5A-BD7979189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7A6FA7-F086-4B61-9A7B-EFD0F43F51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032D1-9131-4F44-B60B-1F27F12966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CE9E6-0EA9-4E67-8BFC-79DB1F2EFE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AF489-896C-4901-B8D3-FA528CC332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BEFA-71D2-4D23-9F6E-5F0E1A05A7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A115F5F-386B-4406-B1C0-271869CCA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 shadeToTitle="1">
        <a:gradFill rotWithShape="0">
          <a:gsLst>
            <a:gs pos="0">
              <a:srgbClr val="00FFFF"/>
            </a:gs>
            <a:gs pos="100000">
              <a:schemeClr val="accent2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Grp="1" noChangeArrowheads="1"/>
          </p:cNvSpPr>
          <p:nvPr>
            <p:ph type="title"/>
          </p:nvPr>
        </p:nvSpPr>
        <p:spPr>
          <a:xfrm>
            <a:off x="323850" y="2276475"/>
            <a:ext cx="8229600" cy="1143000"/>
          </a:xfrm>
        </p:spPr>
        <p:txBody>
          <a:bodyPr/>
          <a:lstStyle/>
          <a:p>
            <a:pPr eaLnBrk="1" hangingPunct="1"/>
            <a:r>
              <a:rPr lang="ru-RU" sz="8800" b="1" smtClean="0">
                <a:solidFill>
                  <a:srgbClr val="CC0066"/>
                </a:solidFill>
              </a:rPr>
              <a:t>Наша малая Родина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19700" y="4292600"/>
            <a:ext cx="3924300" cy="2565400"/>
          </a:xfrm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ru-RU" sz="1800" b="1" smtClean="0"/>
              <a:t>Исполнители проекта: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         учащиеся 5 класса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         МКОУ - ООШ с. Киргишаны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         Васева Мария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         Шашмурина Елена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Руководитель проекта:</a:t>
            </a:r>
          </a:p>
          <a:p>
            <a:pPr marL="265113" indent="-265113" eaLnBrk="1" hangingPunct="1">
              <a:buFontTx/>
              <a:buNone/>
            </a:pPr>
            <a:r>
              <a:rPr lang="ru-RU" sz="1800" b="1" smtClean="0"/>
              <a:t>Кирилова О.П. учитель ОРКиСЭ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jhb 0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10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accent2"/>
            </a:gs>
            <a:gs pos="50000">
              <a:srgbClr val="FF66FF"/>
            </a:gs>
            <a:gs pos="10000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 чего начинается Родина?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 чего начинается Родина?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 картинки в твоём букваре,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 хороших и верных товарищей,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Живущих в соседнем дворе.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А может она начинается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 той песни что, пела нам мать,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С того, что в любых испытаниях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FFFF00"/>
                </a:solidFill>
              </a:rPr>
              <a:t>У нас не кому не отнять.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244975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А, может, она начинается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С весенней запевки скворца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И с этой дороги просёлочной,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Которой не видно конца.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000" smtClean="0">
              <a:solidFill>
                <a:srgbClr val="00FF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С чего начинается Родина?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С заветной скамьи у ворот,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С той самой берёзки, что в поле,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Под ветром склоняясь, растёт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000" smtClean="0">
                <a:solidFill>
                  <a:srgbClr val="00FFFF"/>
                </a:solidFill>
              </a:rPr>
              <a:t>С чего начинается Родина?</a:t>
            </a:r>
          </a:p>
          <a:p>
            <a:pPr eaLnBrk="1" hangingPunct="1">
              <a:lnSpc>
                <a:spcPct val="90000"/>
              </a:lnSpc>
            </a:pPr>
            <a:endParaRPr lang="ru-RU" sz="2000" smtClean="0">
              <a:solidFill>
                <a:srgbClr val="00FF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00FF00"/>
            </a:gs>
            <a:gs pos="100000">
              <a:srgbClr val="00FF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FF0066"/>
                </a:solidFill>
              </a:rPr>
              <a:t>Наш край.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>
                <a:solidFill>
                  <a:srgbClr val="003366"/>
                </a:solidFill>
              </a:rPr>
              <a:t>Наша малая Родина – село Киргишаны. Наше село мы очень любим и уважаем! 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003366"/>
                </a:solidFill>
              </a:rPr>
              <a:t>Здесь то что нам очень дорого. Здесь протекают речки, есть пруды. Где мы всегда проходим и любуемся этими прекрасными местами. 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003366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DSC051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17025" cy="679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WordArt 9"/>
          <p:cNvSpPr>
            <a:spLocks noChangeArrowheads="1" noChangeShapeType="1" noTextEdit="1"/>
          </p:cNvSpPr>
          <p:nvPr/>
        </p:nvSpPr>
        <p:spPr bwMode="auto">
          <a:xfrm>
            <a:off x="1187450" y="404813"/>
            <a:ext cx="6619875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Место, где мы отдыхаем.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8B049"/>
            </a:gs>
            <a:gs pos="100000">
              <a:srgbClr val="00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Историческая справка.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Киргишаны – башкирское слово: ( башк.) – поле;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smtClean="0"/>
              <a:t>Академик Иван Иванович Лепехин, путешествуя по России в 1770 году, отметил, что Киргишанам более 600 лет;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smtClean="0"/>
              <a:t>В 1723 году командир горных заводов Урала и Сибири в этом поселении стоит остроги, где оставляет гарнизон русских солдат с их семьями.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ru-RU" sz="2400" smtClean="0"/>
              <a:t>В 1735 году его преемник и географ Василий Никитич Татищев обносит гарнизон высоким деревянным частоколом и усиливает Киргишаны пушкам. С этого времени Киргишаны стали называться «Лепехинская Крепость» , а народ говорил так: «Лепехинская деревня»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DSC051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413" y="-558800"/>
            <a:ext cx="13393738" cy="741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WordArt 6"/>
          <p:cNvSpPr>
            <a:spLocks noChangeArrowheads="1" noChangeShapeType="1" noTextEdit="1"/>
          </p:cNvSpPr>
          <p:nvPr/>
        </p:nvSpPr>
        <p:spPr bwMode="auto">
          <a:xfrm>
            <a:off x="1258888" y="0"/>
            <a:ext cx="6985000" cy="1196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Осенний лес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FF6600"/>
            </a:gs>
            <a:gs pos="100000">
              <a:srgbClr val="00FF00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Родник.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</a:rPr>
              <a:t>Родник – начало жизни. Он даёт начало</a:t>
            </a:r>
            <a:r>
              <a:rPr lang="ru-RU" sz="2800" smtClean="0"/>
              <a:t> </a:t>
            </a:r>
            <a:r>
              <a:rPr lang="ru-RU" sz="2800" smtClean="0">
                <a:solidFill>
                  <a:srgbClr val="0000FF"/>
                </a:solidFill>
              </a:rPr>
              <a:t>рекам и озёрам нашей Родины.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</a:rPr>
              <a:t>В народных сказках сохранились предания о «живой» и «мёртвой» воде.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</a:rPr>
              <a:t>Родник сохраняет чистоту сердца. Особо почитаемы нашим народом святые источники. Святую воду люди бережно хранят в своём доме.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>
                <a:solidFill>
                  <a:srgbClr val="0000FF"/>
                </a:solidFill>
              </a:rPr>
              <a:t>Сохраним в сердце чистоту Родников.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  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школа 0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350"/>
            <a:ext cx="9144000" cy="724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Родной край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400" smtClean="0"/>
              <a:t>Нет прекрасней земли родной, где ты родился и вырос, Где живут твои родители и первые друзья. Это твоя Родина!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Много задушевных песен сложено в России о родной сторонушке. Сколько в них нежности и любви.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Красивые у нас песни и красивый народ.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народной песне воспеты и голубые прозрачные, и васильковые поля, и земляника на косогоре, и высокие горы, и сосны величавы. Всё то, за что мы любим свой ненаглядный родной край.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Куда бы ты ни отправился в путь, помни: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smtClean="0"/>
              <a:t>В гостях хорошо, а дома лучше! 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FF66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rgbClr val="FF66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436</TotalTime>
  <Words>450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Наша малая Родина</vt:lpstr>
      <vt:lpstr>С чего начинается Родина?</vt:lpstr>
      <vt:lpstr>Наш край.</vt:lpstr>
      <vt:lpstr>Слайд 4</vt:lpstr>
      <vt:lpstr>Историческая справка.</vt:lpstr>
      <vt:lpstr>Слайд 6</vt:lpstr>
      <vt:lpstr>Родник.</vt:lpstr>
      <vt:lpstr>Слайд 8</vt:lpstr>
      <vt:lpstr>Родной край</vt:lpstr>
      <vt:lpstr>Слайд 10</vt:lpstr>
    </vt:vector>
  </TitlesOfParts>
  <Company>Бухгалтерия отдела образования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чего начинается Родина?</dc:title>
  <dc:creator>Рябинка</dc:creator>
  <cp:lastModifiedBy>Учитель</cp:lastModifiedBy>
  <cp:revision>16</cp:revision>
  <dcterms:created xsi:type="dcterms:W3CDTF">2010-12-07T08:15:55Z</dcterms:created>
  <dcterms:modified xsi:type="dcterms:W3CDTF">2014-01-17T05:40:09Z</dcterms:modified>
</cp:coreProperties>
</file>